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8" r:id="rId11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90" y="3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799" cy="4587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799" cy="4587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1371600" y="1143000"/>
            <a:ext cx="4114800" cy="3086099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61240193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4101817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10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588545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2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14198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3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971100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4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299077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5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31580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6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741933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7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3069182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8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7570839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9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494505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Объект с подписью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24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2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Заголовок и вертикальный текст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 rot="5400000">
            <a:off x="2309018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Вертикальный заголовок и текст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 rot="5400000">
            <a:off x="541337" y="190500"/>
            <a:ext cx="5851525" cy="6019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1" name="Shape 8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3" name="Shape 8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Титульный слайд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640"/>
              </a:spcBef>
              <a:buClr>
                <a:srgbClr val="888888"/>
              </a:buClr>
              <a:buFont typeface="Arial"/>
              <a:buNone/>
              <a:defRPr sz="3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ctr" rtl="0">
              <a:spcBef>
                <a:spcPts val="560"/>
              </a:spcBef>
              <a:buClr>
                <a:srgbClr val="888888"/>
              </a:buClr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ctr" rtl="0">
              <a:spcBef>
                <a:spcPts val="480"/>
              </a:spcBef>
              <a:buClr>
                <a:srgbClr val="888888"/>
              </a:buClr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Заголовок раздела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 txBox="1">
            <a:spLocks noGrp="1"/>
          </p:cNvSpPr>
          <p:nvPr>
            <p:ph type="title"/>
          </p:nvPr>
        </p:nvSpPr>
        <p:spPr>
          <a:xfrm>
            <a:off x="722312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body" idx="1"/>
          </p:nvPr>
        </p:nvSpPr>
        <p:spPr>
          <a:xfrm>
            <a:off x="722312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360"/>
              </a:spcBef>
              <a:buClr>
                <a:srgbClr val="888888"/>
              </a:buClr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2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Два объекта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3335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3335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Сравнение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body" idx="1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6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5875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body" idx="3"/>
          </p:nvPr>
        </p:nvSpPr>
        <p:spPr>
          <a:xfrm>
            <a:off x="4645025" y="1535112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6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5875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Только заголовок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Рисунок с подписью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399" cy="566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67" name="Shape 67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640"/>
              </a:spcBef>
              <a:buClr>
                <a:schemeClr val="dk1"/>
              </a:buClr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560"/>
              </a:spcBef>
              <a:buClr>
                <a:schemeClr val="dk1"/>
              </a:buClr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1792288" y="5367337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24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2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3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3131841" y="1052736"/>
            <a:ext cx="3024336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uk-UA" sz="3200" b="0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60</a:t>
            </a:r>
            <a:r>
              <a:rPr lang="ru-RU" sz="32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</a:p>
        </p:txBody>
      </p:sp>
      <p:sp>
        <p:nvSpPr>
          <p:cNvPr id="90" name="Shape 90"/>
          <p:cNvSpPr txBox="1"/>
          <p:nvPr/>
        </p:nvSpPr>
        <p:spPr>
          <a:xfrm>
            <a:off x="395536" y="3068958"/>
            <a:ext cx="8496944" cy="259229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lvl="0" algn="ctr">
              <a:buClr>
                <a:srgbClr val="0E6794"/>
              </a:buClr>
              <a:buSzPct val="25000"/>
            </a:pPr>
            <a:r>
              <a:rPr lang="ru-RU" sz="5600" b="1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Плач про</a:t>
            </a: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5600" b="1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політичну</a:t>
            </a:r>
            <a:endParaRPr lang="ru-RU" sz="5600" b="1" i="1" dirty="0">
              <a:solidFill>
                <a:schemeClr val="tx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5600" b="1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допомогу</a:t>
            </a:r>
            <a:endParaRPr lang="ru-RU" sz="5600" b="1" i="1" u="none" strike="noStrike" cap="none" dirty="0">
              <a:solidFill>
                <a:schemeClr val="tx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251519" y="2780927"/>
            <a:ext cx="8496944" cy="316835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800" b="0" i="1" u="none" strike="noStrike" cap="none" dirty="0">
              <a:solidFill>
                <a:schemeClr val="tx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Georgia"/>
              <a:buNone/>
            </a:pPr>
            <a:r>
              <a:rPr lang="ru-RU" sz="1800" b="0" i="1" u="none" strike="noStrike" cap="none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 </a:t>
            </a: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Ми </a:t>
            </a: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мужність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виявимо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в </a:t>
            </a: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Бозі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Ісусі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 </a:t>
            </a: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нашому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Відкупителю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 </a:t>
            </a:r>
            <a:b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</a:b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і Христос </a:t>
            </a: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потопче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противників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наших та </a:t>
            </a: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встановить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b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</a:b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Боже Царство! </a:t>
            </a:r>
            <a:endParaRPr lang="ru-RU" sz="4000" b="0" i="1" u="none" strike="noStrike" cap="none" dirty="0">
              <a:solidFill>
                <a:schemeClr val="tx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xfrm>
            <a:off x="2771800" y="1052736"/>
            <a:ext cx="3672408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ru-RU" sz="3200" b="0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60</a:t>
            </a:r>
            <a:r>
              <a:rPr lang="ru-RU" sz="32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:14 </a:t>
            </a:r>
          </a:p>
        </p:txBody>
      </p:sp>
    </p:spTree>
    <p:extLst>
      <p:ext uri="{BB962C8B-B14F-4D97-AF65-F5344CB8AC3E}">
        <p14:creationId xmlns:p14="http://schemas.microsoft.com/office/powerpoint/2010/main" val="3199848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251519" y="2780927"/>
            <a:ext cx="8496944" cy="288032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1" u="none" strike="noStrike" cap="none" dirty="0">
              <a:solidFill>
                <a:schemeClr val="tx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Georgia"/>
              <a:buNone/>
            </a:pPr>
            <a:r>
              <a:rPr lang="ru-RU" sz="2000" b="0" i="1" u="none" strike="noStrike" cap="none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 </a:t>
            </a: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Праведний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Боже, покинув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Ти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нас,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розпорошив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Ти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нас, </a:t>
            </a:r>
            <a:b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</a:b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Ти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нагнівався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був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повернися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b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</a:b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ж до нас! </a:t>
            </a:r>
            <a:endParaRPr lang="ru-RU" sz="4200" b="0" i="1" u="none" strike="noStrike" cap="none" dirty="0">
              <a:solidFill>
                <a:schemeClr val="tx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xfrm>
            <a:off x="2771800" y="1052736"/>
            <a:ext cx="3672408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ru-RU" sz="3200" b="0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60</a:t>
            </a:r>
            <a:r>
              <a:rPr lang="ru-RU" sz="32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:3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251519" y="2780927"/>
            <a:ext cx="8496944" cy="259228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1" u="none" strike="noStrike" cap="none" dirty="0">
              <a:solidFill>
                <a:schemeClr val="tx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Georgia"/>
              <a:buNone/>
            </a:pPr>
            <a:r>
              <a:rPr lang="ru-RU" sz="2000" b="0" i="1" u="none" strike="noStrike" cap="none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 </a:t>
            </a: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Ти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Україну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затряс, </a:t>
            </a:r>
            <a:b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</a:b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і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її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розірвав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уздоров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же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уламки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її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бо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вона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захиталась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! </a:t>
            </a:r>
            <a:endParaRPr lang="ru-RU" sz="4200" b="0" i="1" u="none" strike="noStrike" cap="none" dirty="0">
              <a:solidFill>
                <a:schemeClr val="tx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xfrm>
            <a:off x="2771800" y="1052736"/>
            <a:ext cx="3672408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ru-RU" sz="3200" b="0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60</a:t>
            </a:r>
            <a:r>
              <a:rPr lang="ru-RU" sz="32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:4 </a:t>
            </a:r>
          </a:p>
        </p:txBody>
      </p:sp>
    </p:spTree>
    <p:extLst>
      <p:ext uri="{BB962C8B-B14F-4D97-AF65-F5344CB8AC3E}">
        <p14:creationId xmlns:p14="http://schemas.microsoft.com/office/powerpoint/2010/main" val="42283833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251519" y="2780927"/>
            <a:ext cx="8496944" cy="295232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1" u="none" strike="noStrike" cap="none" dirty="0">
              <a:solidFill>
                <a:schemeClr val="tx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Georgia"/>
              <a:buNone/>
            </a:pPr>
            <a:r>
              <a:rPr lang="ru-RU" sz="2000" b="0" i="1" u="none" strike="noStrike" cap="none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 </a:t>
            </a: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Ти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вчинив,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що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народ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Твій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український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побачив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тяжке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напоїв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нас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отрутним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b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</a:b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вином… </a:t>
            </a:r>
            <a:endParaRPr lang="ru-RU" sz="4200" b="0" i="1" u="none" strike="noStrike" cap="none" dirty="0">
              <a:solidFill>
                <a:schemeClr val="tx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xfrm>
            <a:off x="2771800" y="1052736"/>
            <a:ext cx="3672408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ru-RU" sz="3200" b="0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60</a:t>
            </a:r>
            <a:r>
              <a:rPr lang="ru-RU" sz="32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:5 </a:t>
            </a:r>
          </a:p>
        </p:txBody>
      </p:sp>
    </p:spTree>
    <p:extLst>
      <p:ext uri="{BB962C8B-B14F-4D97-AF65-F5344CB8AC3E}">
        <p14:creationId xmlns:p14="http://schemas.microsoft.com/office/powerpoint/2010/main" val="28422164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251519" y="2780927"/>
            <a:ext cx="8496944" cy="280831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800" b="0" i="1" u="none" strike="noStrike" cap="none" dirty="0">
              <a:solidFill>
                <a:schemeClr val="tx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Georgia"/>
              <a:buNone/>
            </a:pPr>
            <a:r>
              <a:rPr lang="ru-RU" sz="1800" b="0" i="1" u="none" strike="noStrike" cap="none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 </a:t>
            </a: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Ти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дав прапора </a:t>
            </a: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побожним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 </a:t>
            </a:r>
            <a:b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</a:b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хто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боїться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Тебе, </a:t>
            </a: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щоб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збирались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вони перед правдою та несли </a:t>
            </a: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народження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згори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. </a:t>
            </a:r>
            <a:endParaRPr lang="ru-RU" sz="4000" b="0" i="1" u="none" strike="noStrike" cap="none" dirty="0">
              <a:solidFill>
                <a:schemeClr val="tx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xfrm>
            <a:off x="2771800" y="1052736"/>
            <a:ext cx="3672408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ru-RU" sz="3200" b="0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60</a:t>
            </a:r>
            <a:r>
              <a:rPr lang="ru-RU" sz="32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:6 </a:t>
            </a:r>
          </a:p>
        </p:txBody>
      </p:sp>
    </p:spTree>
    <p:extLst>
      <p:ext uri="{BB962C8B-B14F-4D97-AF65-F5344CB8AC3E}">
        <p14:creationId xmlns:p14="http://schemas.microsoft.com/office/powerpoint/2010/main" val="19630177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251519" y="2780927"/>
            <a:ext cx="8496944" cy="302433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600" b="0" i="1" u="none" strike="noStrike" cap="none" dirty="0">
              <a:solidFill>
                <a:schemeClr val="tx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Georgia"/>
              <a:buNone/>
            </a:pPr>
            <a:r>
              <a:rPr lang="ru-RU" sz="1600" b="0" i="1" u="none" strike="noStrike" cap="none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 </a:t>
            </a: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6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36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Щоб</a:t>
            </a:r>
            <a:r>
              <a:rPr lang="ru-RU" sz="36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36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любі</a:t>
            </a:r>
            <a:r>
              <a:rPr lang="ru-RU" sz="36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36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Твої</a:t>
            </a:r>
            <a:r>
              <a:rPr lang="ru-RU" sz="36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в </a:t>
            </a:r>
            <a:r>
              <a:rPr lang="ru-RU" sz="36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Україні</a:t>
            </a:r>
            <a:r>
              <a:rPr lang="ru-RU" sz="36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36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були</a:t>
            </a:r>
            <a:r>
              <a:rPr lang="ru-RU" sz="36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36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визволені</a:t>
            </a:r>
            <a:r>
              <a:rPr lang="ru-RU" sz="36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36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від</a:t>
            </a:r>
            <a:r>
              <a:rPr lang="ru-RU" sz="36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36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смерті</a:t>
            </a:r>
            <a:r>
              <a:rPr lang="ru-RU" sz="36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та пекла, </a:t>
            </a:r>
            <a:r>
              <a:rPr lang="ru-RU" sz="36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Своєю</a:t>
            </a:r>
            <a:r>
              <a:rPr lang="ru-RU" sz="36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36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правицею</a:t>
            </a:r>
            <a:r>
              <a:rPr lang="ru-RU" sz="36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36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допоможи</a:t>
            </a:r>
            <a:r>
              <a:rPr lang="ru-RU" sz="36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 й </a:t>
            </a:r>
            <a:r>
              <a:rPr lang="ru-RU" sz="36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обізвися</a:t>
            </a:r>
            <a:br>
              <a:rPr lang="ru-RU" sz="36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</a:br>
            <a:r>
              <a:rPr lang="ru-RU" sz="36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до нас, коли </a:t>
            </a:r>
            <a:r>
              <a:rPr lang="ru-RU" sz="36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молимося</a:t>
            </a:r>
            <a:r>
              <a:rPr lang="ru-RU" sz="36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br>
              <a:rPr lang="ru-RU" sz="36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</a:br>
            <a:r>
              <a:rPr lang="ru-RU" sz="36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тобі</a:t>
            </a:r>
            <a:r>
              <a:rPr lang="ru-RU" sz="36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у </a:t>
            </a:r>
            <a:r>
              <a:rPr lang="ru-RU" sz="36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щирій</a:t>
            </a:r>
            <a:r>
              <a:rPr lang="ru-RU" sz="36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36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вірі</a:t>
            </a:r>
            <a:r>
              <a:rPr lang="ru-RU" sz="36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! </a:t>
            </a:r>
            <a:endParaRPr lang="ru-RU" sz="3600" b="0" i="1" u="none" strike="noStrike" cap="none" dirty="0">
              <a:solidFill>
                <a:schemeClr val="tx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xfrm>
            <a:off x="2771800" y="1052736"/>
            <a:ext cx="3672408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ru-RU" sz="3200" b="0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60</a:t>
            </a:r>
            <a:r>
              <a:rPr lang="ru-RU" sz="32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:7 </a:t>
            </a:r>
          </a:p>
        </p:txBody>
      </p:sp>
    </p:spTree>
    <p:extLst>
      <p:ext uri="{BB962C8B-B14F-4D97-AF65-F5344CB8AC3E}">
        <p14:creationId xmlns:p14="http://schemas.microsoft.com/office/powerpoint/2010/main" val="11987252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251519" y="2780927"/>
            <a:ext cx="8496944" cy="309634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800" b="0" i="1" u="none" strike="noStrike" cap="none" dirty="0">
              <a:solidFill>
                <a:schemeClr val="tx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Georgia"/>
              <a:buNone/>
            </a:pPr>
            <a:r>
              <a:rPr lang="ru-RU" sz="1800" b="0" i="1" u="none" strike="noStrike" cap="none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 </a:t>
            </a: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У </a:t>
            </a: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славній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небесній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святині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Своїй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всемогутній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Бог, Правитель над </a:t>
            </a: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усім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 </a:t>
            </a: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промовив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: Нехай </a:t>
            </a: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розвеселюсь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 </a:t>
            </a: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розділю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Я </a:t>
            </a: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Харків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і долину </a:t>
            </a: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Черкас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поміряю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! </a:t>
            </a:r>
            <a:endParaRPr lang="ru-RU" sz="4000" b="0" i="1" u="none" strike="noStrike" cap="none" dirty="0">
              <a:solidFill>
                <a:schemeClr val="tx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xfrm>
            <a:off x="2771800" y="1052736"/>
            <a:ext cx="3672408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ru-RU" sz="3200" b="0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60</a:t>
            </a:r>
            <a:r>
              <a:rPr lang="ru-RU" sz="32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:8 </a:t>
            </a:r>
          </a:p>
        </p:txBody>
      </p:sp>
    </p:spTree>
    <p:extLst>
      <p:ext uri="{BB962C8B-B14F-4D97-AF65-F5344CB8AC3E}">
        <p14:creationId xmlns:p14="http://schemas.microsoft.com/office/powerpoint/2010/main" val="20848314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251519" y="2780927"/>
            <a:ext cx="8496944" cy="259228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800" b="0" i="1" u="none" strike="noStrike" cap="none" dirty="0">
              <a:solidFill>
                <a:schemeClr val="tx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Georgia"/>
              <a:buNone/>
            </a:pPr>
            <a:r>
              <a:rPr lang="ru-RU" sz="1800" b="0" i="1" u="none" strike="noStrike" cap="none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 </a:t>
            </a: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Належить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Мені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Чернігів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 </a:t>
            </a: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Мені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Одеса, а </a:t>
            </a: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Львів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охорона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Моїй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голові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 </a:t>
            </a: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Рівне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берло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Моє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. </a:t>
            </a:r>
            <a:endParaRPr lang="ru-RU" sz="4000" b="0" i="1" u="none" strike="noStrike" cap="none" dirty="0">
              <a:solidFill>
                <a:schemeClr val="tx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xfrm>
            <a:off x="2771800" y="1052736"/>
            <a:ext cx="3672408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ru-RU" sz="3200" b="0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60</a:t>
            </a:r>
            <a:r>
              <a:rPr lang="ru-RU" sz="32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:9 </a:t>
            </a:r>
          </a:p>
        </p:txBody>
      </p:sp>
    </p:spTree>
    <p:extLst>
      <p:ext uri="{BB962C8B-B14F-4D97-AF65-F5344CB8AC3E}">
        <p14:creationId xmlns:p14="http://schemas.microsoft.com/office/powerpoint/2010/main" val="27512338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251519" y="2780927"/>
            <a:ext cx="8496944" cy="295232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600" b="0" i="1" u="none" strike="noStrike" cap="none" dirty="0">
              <a:solidFill>
                <a:schemeClr val="tx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Georgia"/>
              <a:buNone/>
            </a:pPr>
            <a:r>
              <a:rPr lang="ru-RU" sz="1600" b="0" i="1" u="none" strike="noStrike" cap="none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 </a:t>
            </a: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6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Хто</a:t>
            </a:r>
            <a:r>
              <a:rPr lang="ru-RU" sz="36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 Спасителю Боже, мене </a:t>
            </a:r>
            <a:r>
              <a:rPr lang="ru-RU" sz="36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запровадить</a:t>
            </a:r>
            <a:r>
              <a:rPr lang="ru-RU" sz="36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до тих </a:t>
            </a:r>
            <a:r>
              <a:rPr lang="ru-RU" sz="36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частин</a:t>
            </a:r>
            <a:r>
              <a:rPr lang="ru-RU" sz="36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36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міста</a:t>
            </a:r>
            <a:r>
              <a:rPr lang="ru-RU" sz="36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 де </a:t>
            </a:r>
            <a:r>
              <a:rPr lang="ru-RU" sz="36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повно</a:t>
            </a:r>
            <a:r>
              <a:rPr lang="ru-RU" sz="36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36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безбожних</a:t>
            </a:r>
            <a:r>
              <a:rPr lang="ru-RU" sz="36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36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невіруючих</a:t>
            </a:r>
            <a:r>
              <a:rPr lang="ru-RU" sz="36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 </a:t>
            </a:r>
            <a:r>
              <a:rPr lang="ru-RU" sz="36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хто</a:t>
            </a:r>
            <a:r>
              <a:rPr lang="ru-RU" sz="36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до </a:t>
            </a:r>
            <a:r>
              <a:rPr lang="ru-RU" sz="36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Європи</a:t>
            </a:r>
            <a:r>
              <a:rPr lang="ru-RU" sz="36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мене </a:t>
            </a:r>
            <a:r>
              <a:rPr lang="ru-RU" sz="36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попровадить</a:t>
            </a:r>
            <a:r>
              <a:rPr lang="ru-RU" sz="36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</a:t>
            </a:r>
            <a:br>
              <a:rPr lang="ru-RU" sz="36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</a:br>
            <a:r>
              <a:rPr lang="ru-RU" sz="36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36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щоб</a:t>
            </a:r>
            <a:r>
              <a:rPr lang="ru-RU" sz="36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принести </a:t>
            </a:r>
            <a:r>
              <a:rPr lang="ru-RU" sz="36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туди</a:t>
            </a:r>
            <a:r>
              <a:rPr lang="ru-RU" sz="36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36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відродження</a:t>
            </a:r>
            <a:r>
              <a:rPr lang="ru-RU" sz="36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? </a:t>
            </a:r>
            <a:endParaRPr lang="ru-RU" sz="3600" b="0" i="1" u="none" strike="noStrike" cap="none" dirty="0">
              <a:solidFill>
                <a:schemeClr val="tx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xfrm>
            <a:off x="2771800" y="1052736"/>
            <a:ext cx="3672408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ru-RU" sz="3200" b="0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60</a:t>
            </a:r>
            <a:r>
              <a:rPr lang="ru-RU" sz="32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:11 </a:t>
            </a:r>
          </a:p>
        </p:txBody>
      </p:sp>
    </p:spTree>
    <p:extLst>
      <p:ext uri="{BB962C8B-B14F-4D97-AF65-F5344CB8AC3E}">
        <p14:creationId xmlns:p14="http://schemas.microsoft.com/office/powerpoint/2010/main" val="221905867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250</Words>
  <Application>Microsoft Office PowerPoint</Application>
  <PresentationFormat>Екран (4:3)</PresentationFormat>
  <Paragraphs>50</Paragraphs>
  <Slides>10</Slides>
  <Notes>10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10</vt:i4>
      </vt:variant>
    </vt:vector>
  </HeadingPairs>
  <TitlesOfParts>
    <vt:vector size="15" baseType="lpstr">
      <vt:lpstr>Arial</vt:lpstr>
      <vt:lpstr>Calibri</vt:lpstr>
      <vt:lpstr>Georgia</vt:lpstr>
      <vt:lpstr>Verdana</vt:lpstr>
      <vt:lpstr>Тема Office</vt:lpstr>
      <vt:lpstr>ПСАЛОМ 60 </vt:lpstr>
      <vt:lpstr>ПСАЛОМ 60:3 </vt:lpstr>
      <vt:lpstr>ПСАЛОМ 60:4 </vt:lpstr>
      <vt:lpstr>ПСАЛОМ 60:5 </vt:lpstr>
      <vt:lpstr>ПСАЛОМ 60:6 </vt:lpstr>
      <vt:lpstr>ПСАЛОМ 60:7 </vt:lpstr>
      <vt:lpstr>ПСАЛОМ 60:8 </vt:lpstr>
      <vt:lpstr>ПСАЛОМ 60:9 </vt:lpstr>
      <vt:lpstr>ПСАЛОМ 60:11 </vt:lpstr>
      <vt:lpstr>ПСАЛОМ 60:14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ПСАЛОМ 2 </dc:title>
  <cp:lastModifiedBy>Dubenchuk Ivanka</cp:lastModifiedBy>
  <cp:revision>15</cp:revision>
  <dcterms:modified xsi:type="dcterms:W3CDTF">2021-06-13T20:28:21Z</dcterms:modified>
</cp:coreProperties>
</file>